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sn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Nha.16</a:t>
            </a:r>
            <a:r xmlns:a="http://schemas.openxmlformats.org/drawingml/2006/main">
              <a:rPr lang="s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s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Shoko</a:t>
            </a:r>
            <a:r xmlns:a="http://schemas.openxmlformats.org/drawingml/2006/main">
              <a:rPr lang="s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ye</a:t>
            </a:r>
            <a:r xmlns:a="http://schemas.openxmlformats.org/drawingml/2006/main">
              <a:rPr lang="s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n" altLang="ko-KR" sz="4000"/>
              <a:t>Mwari vakadaidza Mosesi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Mosesi paakanzwa inzwi raMwari, akaonei?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muzambiringa wakanaka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gore nekutinhira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gwenzi rinopfuta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gungwa rakakamurwa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gwenzi rinopfuta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25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400"/>
              <a:t>Gidheoni nevarume vake mazana matatu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Zvanhasi</a:t>
            </a:r>
            <a:r xmlns:a="http://schemas.openxmlformats.org/drawingml/2006/main">
              <a:rPr lang="sn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/>
              <a:t>Zvino mutumwa waJehovha akazviratidza kuna Gidheoni, akati, Jehovha anewe, iwe murume ane simba noumhare.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Vatongi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Mutumwa waJehovha akazviratidza kuna Gidheoni akati, “Mwari anewe, iwe murume ane simba noumhare.” Mwari akamupa vimbiso nedova nedehwe.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Paakava nechivimbo chokuti Mwari akamudana, akaputsa Bhaari neatari yake yainamatwa nevaIsraeri.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akaudza Gidheoni kuti asarudze varwi kuti vakunde vaMidhiani. Maererano nomurayiridzo waMwari, varume 300 chete ndivo vakasarudzwa.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akamupa zano rinoshamisa rokuvarwisa. Mwari akavabvumira kuva nehwamanda nezvirongo zvisina chinhu nemwenje mukati.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Usiku, Gidheoni nevarume vake 300 vakaita zano ravakapiwa naMwari. Vakakunda pakurwa navaMidhiani.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Gidheoni nevarume vake 300 vakakunda hondo pavaMidhiani vakawanda nokuteerera murayiro waMwari.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Chakavanzika chekukunda muhupenyu hwangu kuteerera Mwari.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200"/>
              <a:t>Mwari?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rgbClr val="C00000"/>
                </a:solidFill>
              </a:rPr>
              <a:t>Mwari..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NdiMwari Wemasimbaose anogona kukunda mauto akawanda evavengi aine varume mazana matatu chete.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Ndechipi chisina kushandiswa kuti Gidheoni nevarume vake 300 vakunde vavengi vavo?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zvirongo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minondo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mazhenje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mabhosvo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minondo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Zvino Jehovha akati achiona kuti wotsaukira kuti aone, Mwari akamudana</a:t>
            </a:r>
          </a:p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kubva mukati megwenzi.</a:t>
            </a:r>
          </a:p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Mosesi! Mosesi! Mozisi akati, Ndiripano hangu.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Ekisodho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Zvanhasi</a:t>
            </a:r>
            <a:r xmlns:a="http://schemas.openxmlformats.org/drawingml/2006/main">
              <a:rPr lang="sn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/>
              <a:t>Zvino mutumwa waJehovha akazviratidza kuna Gidheoni, akati, Jehovha anewe, iwe murume ane simba noumhare.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Vatongi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26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n" altLang="ko-KR" sz="4000"/>
              <a:t>Samson, Murwi Akasimba.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Mukadzi akabereka mwanakomana akamutumidza zita rokuti Samusoni. Akakura uye Jehovha akamuropafadza.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Vatongi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Paiva nemutungamiri ainzi Samusoni pakati pevatungamiri vevaIsraeri. Akanga ari munhu akatsaurwa kuna Mwari kubva pakuzvarwa.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Samusoni akanga ari murwi ane simba kwazvo. Nekuda kwaSamusoni, vaFiristia nedzimwe nyika dzaivadzvanyirira hadzina kukwanisa kudzvanyirira vaIsraeri</a:t>
            </a:r>
            <a:r xmlns:a="http://schemas.openxmlformats.org/drawingml/2006/main">
              <a:rPr lang="sn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zvimwe zvakare.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Simba rake raibva mubvudzi rake. Asi, bvudzi rake rakanga ratoveurwa nokunyengedzwa. Saka, akarasikirwa nesimba rake.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 akabatwa uye akasekwa nemuvengi. Akademba kunyengedzwa nekuda kwekuzvikudza.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Samusoni akanyengetera kuna Mwari kuti amusimbise zvakare pakupedzisira. Mwari akapindura munyengetero wake akamupa simba pakupedzisira.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Samusoni aiva murume akapiwa nyasha dzakakosha nokudanwa kubva kuna Mwari.</a:t>
            </a:r>
            <a:r xmlns:a="http://schemas.openxmlformats.org/drawingml/2006/main">
              <a:rPr lang="s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Asi nokuda kwokuzvikudza kwake,</a:t>
            </a:r>
          </a:p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akarasikirwa nadzo dzose.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 tiri vana vaMwari vanodiwa vakagamuchira nyasha nebasa raMwari.</a:t>
            </a:r>
            <a:r xmlns:a="http://schemas.openxmlformats.org/drawingml/2006/main">
              <a:rPr lang="s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Nokudaro, tinofanira kuzvininipisa pamberi peShoko raMwari.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n" altLang="ko-KR" sz="3200"/>
              <a:t>Mwari?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3600">
                <a:solidFill>
                  <a:srgbClr val="C00000"/>
                </a:solidFill>
              </a:rPr>
              <a:t>Mwari..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anoteerera uye anopindura minyengetero yedu yakakomba uye yechokwadi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Aihwa.</a:t>
            </a:r>
            <a:r xmlns:a="http://schemas.openxmlformats.org/drawingml/2006/main">
              <a:rPr lang="s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s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s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Shoko</a:t>
            </a:r>
            <a:r xmlns:a="http://schemas.openxmlformats.org/drawingml/2006/main">
              <a:rPr lang="s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ye</a:t>
            </a:r>
            <a:r xmlns:a="http://schemas.openxmlformats.org/drawingml/2006/main">
              <a:rPr lang="s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400"/>
              <a:t>Matambudziko Gumi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Simba raSamsoni rakabva kupi?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bvudzi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ruoko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gumbo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ziso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bvudzi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Mukadzi akabereka mwanakomana akamutumidza zita rokuti Samusoni. Akakura uye Jehovha akamuropafadza.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Vatongi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27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600"/>
              <a:t>Rute, Mukadzi Ane Hunhu Hwakanaka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bg1">
                    <a:lumMod val="50000"/>
                  </a:schemeClr>
                </a:solidFill>
              </a:rPr>
              <a:t>Vanhu venyu vachava vanhu vanguwo naMwari wenyu Mwari wangu.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Rute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Mumwe mukadzi wechiJudha Naomi aiva nevanakomana vaviri vakaroora vemamwe marudzi. Asi, vanakomana vake vaviri vakafa. Saka, akasiyiwa nevaroora vake vaviri vaiva chirikadzi.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Naomi akasarudza kudzokera kumusha kwake kuJudha. Vakaudza varoora vavo vaviri kuti vadzokere kumba. Asi muroora wake wechipiri haana kudzokera kuguta rokumusha kwake, asi akatevera vamwene vake kuti andogara kwaJudha.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Rute aifanira kunhonga zviyo zvakanga zvasara kuti agare naNaomi, nokuti akanga asina murume anotarisira imba.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Akanonga zviyo zvakanga zvasara mumunda waBhoazi. Bhoazi akafunga kuti akanga ari mukadzi anokudzwa uye akaroora Rute.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Bhoazi akagamuchira Rute naNaomi semhuri uye vakararama upenyu hunofadza. Munguva yemberi, Mambo Dhavhidhi naJesu vakabva mudzinza raBhoazi naRute.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/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Rute akanga ari mutorwa. Aiva mukadzi akanaka uye aiperera uye aishandira vamwene vake zvakanaka.</a:t>
            </a:r>
          </a:p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Saka, akakomborerwa.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Tinofanirawo kubatsira vavakidzani vedu</a:t>
            </a:r>
          </a:p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 namata Mwari</a:t>
            </a:r>
          </a:p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nemoyo wakanaka uye wakaperera.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 vaIjipiti vachaziva kuti ndini Jehovha pandichatambanudza ruoko rwangu kuti ndirwise Ijipiti uye ndibudise vaIsraeri mairi.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Ekisodho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200"/>
              <a:t>Mwari?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rgbClr val="C00000"/>
                </a:solidFill>
              </a:rPr>
              <a:t>Mwari..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haatarisi zviri kunze asi anotarisa pamwoyo.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Nei Naomi akadzokera kumusha achibva kuMoabhi achienda kuJudha?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nekuti akarwara..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nekuti murume wake akafa..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nokuti vanakomana vake vaviri vakafa.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nekuti aida kusangana nemhuri yake..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nokuti vanakomana vake vaviri vakafa.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bg1">
                    <a:lumMod val="50000"/>
                  </a:schemeClr>
                </a:solidFill>
              </a:rPr>
              <a:t>Vanhu venyu vachava vanhu vanguwo naMwari wenyu Mwari wangu.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Rute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28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400"/>
              <a:t>Munamato waHana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Mukomana Samueri akaramba achikura, achidiwa naJehovha uye navanhu.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 akanga asina mwanakomana. Saka, akasuruvara kwazvo zvokuti akanyengetera kuna Mwari. “Haiwa Mwari Baba, kana mukandipa mwanakomana, ndichamupa kwamuri mazuva ose oupenyu hwake.”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akarangarira munamato wake ndokupa Hana mwanakomana ainzi Samueri.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 akapa mwanakomana wake kuti anamate Mwari mutemberi sezvaainyengetera kare.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Samueri aigara mutemberi achinamata Mwari. Akagamuchira nyasha zhinji kubva kuvanhu naMwari.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Samueri muduku akakura zvakanaka kuva mukomana muduku. Zvadaro, akazova muprofita aiteerera inzwi raMwari.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Mosesi akaudza Farao, mambo weIjipiti. “Zvanzi naJehovha: Rega vanhu vangu vaende kuti vandondinamata.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akateerera munyengetero wose waHana, akamurangarira uye akamupindura zvizere.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Mwari arikuterera minamato yedu yese.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Nokudaro, tinofanira kunamata</a:t>
            </a:r>
          </a:p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zvakakomba uye nokutendeseka.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200"/>
              <a:t>Mwari?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rgbClr val="C00000"/>
                </a:solidFill>
              </a:rPr>
              <a:t>Mwari..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akateerera munyengetero wedu uye akapindura nokutendeka.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Zvanhasi</a:t>
            </a:r>
            <a:r xmlns:a="http://schemas.openxmlformats.org/drawingml/2006/main">
              <a:rPr lang="sn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Nei Hana akanga akasuruvara zvakadaro?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nekuda kwekurwadziwa nemudumbu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nekuda kwekushaya mari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nokuda kwokushaya mwanakomana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nekuti aive akashata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nokuda kwokushaya mwanakomana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Mukomana Samueri akaramba achikura, achidiwa naJehovha uye navanhu.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Aihwa.</a:t>
            </a:r>
            <a:r xmlns:a="http://schemas.openxmlformats.org/drawingml/2006/main">
              <a:rPr lang="s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400"/>
              <a:t>Mambo Sauro, Mambo Wokutanga weIsraeri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Jehovha akapindura, akati, Chinzwai kwavari, muvape mambo. Samueri akati kuvarume vaIsiraeri, Endai henyu, mumwe nomumwe kuguta rake.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“Tinoda mambo!” VaIsraeri vakakumbira kuvapa mambo kuna Samueri.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Ndichavapa mambo sezvavakakumbira.” Mwari akapindura Samueri.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akatuma Sauro kuna Samueri. Mwari vakatendera Samueri kuti adururire mafuta pamusoro wake kuti ave mambo waIsraeri.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“Uyu ndiye mutungamiri wedu Sauro.” Samueri akaita kuti vaIsraeri vazive kuti Mwari akanga agadza Sauro somutungamiriri wevaIsraeri.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"Hapana nzira! Mwari ndiani? ndiri mwari” Farao akazviramba zvakasimba.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Pakutanga, Sauro akatungamirira vaIsraeri zvakanaka nokuteerera kuda kwaMwari nokutendeka. Zvisinei, akava mambo akaipa akapandukira kuda kwaMwari nemhaka yokuzvikudza kwake uye kuzvitutumadza.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Pakutanga Sauro aizvininipisa.</a:t>
            </a:r>
          </a:p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Zvisinei, mushure mokunge ava mambo.</a:t>
            </a:r>
          </a:p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haana kuzoteerera kuda kwaMwari zvakare.</a:t>
            </a:r>
          </a:p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Akava anozvikudza uye ane makaro.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Unofanira kugara uchizvininipisa kana Baba vako Mwari vachikusimudza.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200"/>
              <a:t>Mwari?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rgbClr val="C00000"/>
                </a:solidFill>
              </a:rPr>
              <a:t>Mwari..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vanoda vanozvininipisa,</a:t>
            </a:r>
          </a:p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asi unozvidza vanozvikudza.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VaIsraeri vakakumbirei kuna Samueri?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chikafu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mambo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Shoko raMwari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mambo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Jehovha akapindura, akati, Chinzwai kwavari, muvape mambo. Samueri akati kuvarume vaIsiraeri, Endai henyu, mumwe nomumwe kuguta rake.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Aihwa.</a:t>
            </a:r>
            <a:r xmlns:a="http://schemas.openxmlformats.org/drawingml/2006/main">
              <a:rPr lang="s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/>
              <a:t>Mukomana, David Akauraya Goriati</a:t>
            </a:r>
            <a:r xmlns:a="http://schemas.openxmlformats.org/drawingml/2006/main">
              <a:rPr lang="sn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Dhavhidhi akati kumuFirisitia, Iwe unouya kwandiri nomunondo nepfumo nemharu; asi ini ndinouya kuzorwa newe nezita raJehovha wehondo, Mwari wehondo dzavaIsiraeri, vawashora.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Mumusasa wavaFiristia makanga mune musoja hofori ainzi Goriati. Akatuka zita raMwari nokutanga kurwa.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Hapana akatsunga kurwa naye nokuda kwokumutyisa.</a:t>
            </a:r>
          </a:p>
          <a:p>
            <a:r xmlns:a="http://schemas.openxmlformats.org/drawingml/2006/main">
              <a:rPr lang="s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Panguva iyoyo, mukomana muduku, Dhavhidhi akati kuna mambo Sauro, “Ndichaenda kundorwa naye.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'Ndinogona kumukunda kana Mwari aineni.'</a:t>
            </a:r>
          </a:p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Dhavhidhi akaenda kuna Goriyati nematombo mashanu anotsvedzerera.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Mosesi akanyengetera kuna Mwari. “Ishe, ndapota ndizivisei zvamuchaita kubva zvino zvichienda mberi.”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Dhavhidhi akati kuna Goriati akauya kuzosangana naye nebakatwa nepfumo. “Ndinorwa newe nezita raJehovha Mwari!”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Dhavhidhi akapotsera dombo ndokurova Goriyati pahuma yake.</a:t>
            </a:r>
          </a:p>
          <a:p>
            <a:r xmlns:a="http://schemas.openxmlformats.org/drawingml/2006/main">
              <a:rPr lang="s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Dhavhidhi akakunda hondo iyi achibatsirwa naMwari.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Nhasi Chidzidzo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Varwi veIsraeri vakatya</a:t>
            </a:r>
            <a:r xmlns:a="http://schemas.openxmlformats.org/drawingml/2006/main">
              <a:rPr lang="s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wehofori Goriati. Vakamutya.</a:t>
            </a:r>
          </a:p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Zvisinei, Dhavhidhi, uyo akatenda kuti Mwari achamudzivirira, akamurwisa noushingi akamukunda.</a:t>
            </a:r>
          </a:p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Tinofanira kutenda kuti Mwari anotidzivirira nguva dzose. Tinogona kushinga kuburikidza nekutenda kuti Mwari achatidzivirira mune chero mamiriro ezvinhu.</a:t>
            </a:r>
          </a:p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Ushingi hunobva pakutenda muna Mwari hunogona kukunda kutya chero kupi zvako.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200"/>
              <a:t>Mwari?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rgbClr val="C00000"/>
                </a:solidFill>
              </a:rPr>
              <a:t>Mwari..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anopa kukunda kune avo vanomurwira.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/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Chii icho Dhavhidhi akakandira Goriati?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bakatwa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pfumo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dombo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nhovo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dombo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Dhavhidhi akati kumuFirisitia, Iwe unouya kwandiri nomunondo nepfumo nemharu; asi ini ndinouya kuzorwa newe nezita raJehovha wehondo, Mwari wehondo dzavaIsiraeri, vawashora.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akaunza njodzi gumi panyika yose yeIjipiti. Vanhu veIjipiti naFarao vava kuziva kuti ndiani Mwari chaiye.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“Mozisi, buda muIjipiti nevaIsraeri vako vese izvozvi. Farao akashaya zvokuita kunze kwokuvarega vachienda.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Farao aifunga kuti ndiye akanga akasimba kupfuura vamwe vose pakusava nehanya naMwari.</a:t>
            </a:r>
            <a:r xmlns:a="http://schemas.openxmlformats.org/drawingml/2006/main">
              <a:rPr lang="sn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Saka, aifanira kunge ari munjodzi huru.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Tinofanira kupupura kuti Mwari ndivo Samasimba kwete isu.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Zvino Jehovha akati achiona kuti wotsaukira kuti aone, Mwari akamudana</a:t>
            </a:r>
          </a:p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kubva mukati megwenzi.</a:t>
            </a:r>
          </a:p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Mosesi! Mosesi! Mozisi akati, Ndiripano hangu.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Ekisodho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200"/>
              <a:t>Mwari?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rgbClr val="C00000"/>
                </a:solidFill>
              </a:rPr>
              <a:t>Mwari..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akasiyana chimiro zvidhori kana vamwe vamwari venhema.</a:t>
            </a:r>
          </a:p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mupenyu uye anoshanda nesimba rake guru.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akawisira pasi njodzi ngani paEgipita?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mashanu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zvinomwe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gumi nembiri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gumi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 vaIjipiti vachaziva kuti ndini Jehovha pandichatambanudza ruoko rwangu kuti ndirwise Ijipiti uye ndibudise vaIsraeri mairi.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Ekisodho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AIHWA. 18</a:t>
            </a:r>
            <a:r xmlns:a="http://schemas.openxmlformats.org/drawingml/2006/main">
              <a:rPr lang="s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400"/>
              <a:t>Shongwe yegore</a:t>
            </a:r>
          </a:p>
          <a:p>
            <a:pPr xmlns:a="http://schemas.openxmlformats.org/drawingml/2006/main" algn="ctr"/>
            <a:r xmlns:a="http://schemas.openxmlformats.org/drawingml/2006/main">
              <a:rPr lang="sn" altLang="ko-KR" sz="4400"/>
              <a:t>neShongwe yeMoto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Masikati Jehovha aivatungamirira mushongwe yegore kuti avatungamirire munzira yavo uye usiku mushongwe yomoto kuti vavhenekerwe, kuti vafambe masikati kana usiku.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Eksodho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VaIsraeri vakagara muIjipiti kwemakore 430. Vakabuda muEgipita kuti vadzokere kunyika yechipikirwa-Kenani-pakupera kwemakore 430.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"Tingawana sei nzira chaiyo?", "Ko kana tikasangana nevanhu vakaipa munzira?" Vainetseka zvikuru.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Panguva iyoyo, Mwari akavaratidza uchapupu hwokuti aivatungamirira. Yakanga iri shongwe yegore.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Usiku, yakava shongwe yomoto. Saizvozvi, Mwari akavatungamirira siku nesikati.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“Hatityi, nokuti Mwari anesu!” VaIsraeri vaitenda Mwari nokuvatungamirira neshongwe yegore neshongwe yomoto.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Rimwe zuva, Mosesi paakaona muIjipiti achirova muIsraeri, akatsamwa, akatsigira vanhu vake ndokuuraya muIjipiti wacho.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Zvanhasi</a:t>
            </a:r>
            <a:r xmlns:a="http://schemas.openxmlformats.org/drawingml/2006/main">
              <a:rPr lang="sn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chidzidzo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VaIsraeri vakawanda pavakayambuka murenje rine ngozi, Mwari akavaratidza uchapupu hwokuti aivatungamirira uye aivadzivirira neshongwe yegore uye shongwe yomoto.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Zvino, Mwari aneni uye anondidzivirira. Ngatitendei Mwari.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200"/>
              <a:t>Mwari?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rgbClr val="C00000"/>
                </a:solidFill>
              </a:rPr>
              <a:t>Mwari..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anesu nguva dzose.</a:t>
            </a:r>
          </a:p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 anotidzivirira usiku nemasikati.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VaIsraeri pavakabuda muIjipiti, Mwari akavatungamirira nei?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shongwe yegore neshongwe yemoto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shiri nehove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zuva nemwedzi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imbwa nekatsi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shongwe yegore neshongwe yemoto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Masikati Jehovha aivatungamirira mushongwe yegore kuti avatungamirire munzira yavo uye usiku mushongwe yomoto kuti vavhenekerwe, kuti vafambe masikati kana usiku.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Eksodho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Nha. 19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400"/>
              <a:t>VaIsraeri vachipfuura nomugungwa rakakamurwa pasi pakaoma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Ipapo Mozisi akatambanudzira ruoko rwake pamusoro pegungwa, uye usiku hwose ihwohwo Jehovha akadzinga gungwa nemhepo ine simba yokumabvazuva, akarishandura rikava nyika yakaoma. Mvura yakakamukana;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Ekisodho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Mosesi nevaIsraeri vakasangana neGungwa Dzvuku munzira yokuenda kuKenani.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MuEgipita akadzinga vaIsraeri kuti avabate zvakare.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Ipapo, pakaitika chinhu chinoshamisa! Mwari akaita kuti Gungwa Dzvuku riparadzaniswe uye vaIsraeri vafambe pakaoma.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Varwi veEgipita vakavadzingirira, asi gungwa rakadzokera shure, varwi vose veEgipita vakanyura mugungwa. Hapana kana mumwe wavo akapona.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Faro paakanzwa izvi, Mozisi akamutya, akatiza kubva mumuzinda wamambo weIjipiti akaenda kundogara murenje reMidhiani.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Tinotenda Mwari nekutiponesa! VaIsraeri vose vakaimba nziyo dzokufara nomufaro mukuru.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akaponesa vaIsraeri kubva mumamiriro avo ezvinhu okupererwa nezano.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Neniwo ndakanga ndiri mumugariro wokufa nokuda kwechivi, asi Mwari akatuma Jesu kuti azondiponesa!</a:t>
            </a:r>
          </a:p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vakandiponesa parufu rusingaperi!</a:t>
            </a:r>
          </a:p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Baba ndinokutendai zvikuru!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200"/>
              <a:t>Mwari ariko?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rgbClr val="C00000"/>
                </a:solidFill>
              </a:rPr>
              <a:t>Mwari.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ndiye muponesi wedu anoponesa vanhu vake nenzira inoshamisa.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VaIsraeri vakayambuka sei Gungwa Dzvuku?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akavatumira ngarava huru.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akaita kuti vafambe pamusoro pemvura yegungwa.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akaparadzanisa Gungwa Dzvuku uye akavarega vachifamba</a:t>
            </a:r>
          </a:p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pasi pakaoma.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akaita kuti dzibhururuke pamusoro pegungwa.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Mwari akaparadzanisa Gungwa Dzvuku uye akavarega vachifamba</a:t>
            </a:r>
          </a:p>
          <a:p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pasi pakaoma.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Ipapo Mozisi akatambanudzira ruoko rwake pamusoro pegungwa, uye usiku hwose ihwohwo Jehovha akadzinga gungwa nemhepo ine simba yokumabvazuva, akarishandura rikava nyika yakaoma. Mvura yakakamukana;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Ekisodho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Nha. 20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600"/>
              <a:t>Mwari Vanoregedza Nyama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bg1">
                    <a:lumMod val="50000"/>
                  </a:schemeClr>
                </a:solidFill>
              </a:rPr>
              <a:t>“Ndanzwa kugunun’una kwavaIsraeri uchiti kwavari, ‘Madekwana muchadya nyama, fume mangwana muchaguta nezvingwa, uye muchaziva kuti ndini Jehovha Mwari wenyu.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Ekisodho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VaIsraeri vakanga vasina zvokudya murenje. Vakabva vapopotera Mosesi naMwari.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Ipapo Jehovha akati kuna Mozisi. Ndichakuburusirai zvokudya zvinobva kudenga.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Mangwanani, pauriri hwegwenga pakaonekwa zvipande zvitete sechando.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Mozisi akararama somufudzi kwamakore makumi mana uye pakupedzisira akava namakore makumi masere.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Manheru zvihuta zvakauya pamusoro pavo, zvikawira pasi, zvikafukidza musasa. Vakazviunganidza, vakabika ndokudya. Havana kufa nenzara kunyange murenje.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“Ndinokutendai Mwari!” Mosesi nevaIsraeri vakashamiswa nesimba guru raMwari.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akapa vanhu vake zvokudya zvezuva nezuva nenzira inoshamisa uye nesimba rake guru kunyange murenje mavakanga vasina kuwana.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Tinotenda kuti Mwari achatipa zvatinoda nenzira Yake inoshamisa nokutendeka.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200"/>
              <a:t>Mwari ariko?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rgbClr val="C00000"/>
                </a:solidFill>
              </a:rPr>
              <a:t>Mwari..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NdiMwari anoshamisa anoziva zvatinoda pachine nguva mberi uye anotipa nenzira Yake inoshamisa.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Chii icho Mwari akagovera kuvanhu vake vakanga vane nzara?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uye Zvihuta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Chingwa uye Mukaka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Nyama uye Mvura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Mupunga uye Soup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Manna uye Zvihuta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bg1">
                    <a:lumMod val="50000"/>
                  </a:schemeClr>
                </a:solidFill>
              </a:rPr>
              <a:t>“Ndanzwa kugunun’una kwavaIsraeri uchiti kwavari, ‘Madekwana muchadya nyama, fume mangwana muchaguta nezvingwa, uye muchaziva kuti ndini Jehovha Mwari wenyu.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Ekisodho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Aihwa.</a:t>
            </a:r>
            <a:r xmlns:a="http://schemas.openxmlformats.org/drawingml/2006/main">
              <a:rPr lang="s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n" altLang="ko-KR" sz="4000"/>
              <a:t>Mitemo ineGumi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Mozisi akagara kuna Jehovha mazuva ana makumi mana nousiku huna makumi mana asingadyi</a:t>
            </a:r>
          </a:p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chingwa kana mvura yekunwa. Ipapo akanyora pamahwendefa mashoko esungano, iyo Mirayiro Gumi.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Eksodho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VaIsraeri vakasvika paGomo reHorebhi (Gomo reSinai). Kubwinya kwaJehovha Mwari kwakanga kuzere paGomo reSinai (Gomo reHorebhu).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akati kuna Mozisi, Kwira kwandiri pagomo. Mozisi akakwira mugomo raMwari.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Rimwe zuva Mwari akamudana mugwenzi raipfuta akati kwaari. “Ndiri kukutuma kuna Faro kuti ununure vanhu vangu vaIsraeri kubva muIjipiti.”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Jehovha Mwari akasangana pagomo reHorebhu.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akapa Mosesi mahwendefa ematombo. Mwari akanyora mitemo nemirairo pairi kuti vaIsraeri vachengete-Mitemo ineGumi.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"Ndinokutendai, Ishe, nekuti matipa mitemo."</a:t>
            </a:r>
          </a:p>
          <a:p>
            <a:r xmlns:a="http://schemas.openxmlformats.org/drawingml/2006/main">
              <a:rPr lang="s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Mosesi akafunga kuti, “Ndichanunura uye ndichadzidzisa iyi Mitemo ine Gumi inokosha.”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Mitemo ineGumi ndiyo mirairo yakakosha iyo Mwari akatipa hupenyu hwedu.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Kana tikateerera mitemo yaMwari, Mwari anofadzwa noupenyu hwedu.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n" altLang="ko-KR" sz="3200"/>
              <a:t>Mwari?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3600">
                <a:solidFill>
                  <a:srgbClr val="C00000"/>
                </a:solidFill>
              </a:rPr>
              <a:t>Mwari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akatipa mitemo neMitemo ineGumi.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akazvizivisa kwatiri kuburikidza nemitemo iyi nemirairo.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akanyora kupi Mitemo ineGumi?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Huni piritsi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Madhaka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Ibwe tablet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Ibwe tablet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Mozisi akagara kuna Jehovha mazuva ana makumi mana nousiku huna makumi mana asingadyi</a:t>
            </a:r>
          </a:p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chingwa kana mvura yekunwa. Ipapo akanyora pamahwendefa mashoko esungano, iyo Mirayiro Gumi.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Eksodho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22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400"/>
              <a:t>Mhuru yendarama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bg1">
                    <a:lumMod val="50000"/>
                  </a:schemeClr>
                </a:solidFill>
              </a:rPr>
              <a:t>Akatora zvavakamupa ndokuchigadzira chifananidzo chakaumbwa</a:t>
            </a:r>
          </a:p>
          <a:p>
            <a:r xmlns:a="http://schemas.openxmlformats.org/drawingml/2006/main">
              <a:rPr lang="sn" altLang="ko-KR" sz="3600">
                <a:solidFill>
                  <a:schemeClr val="bg1">
                    <a:lumMod val="50000"/>
                  </a:schemeClr>
                </a:solidFill>
              </a:rPr>
              <a:t>wemhuru, achiigadzira nenhumbi. Ipapo vakati, Ndivo vamwari venyu, imwi vaIsiraeri, vakakubudisai paEgipita.</a:t>
            </a:r>
          </a:p>
          <a:p>
            <a:r xmlns:a="http://schemas.openxmlformats.org/drawingml/2006/main">
              <a:rPr lang="sn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Ekisodho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Mosesi paakanga asina kuburuka muGomo kwenguva yakareba kudaro, vakanetseka. “Tinoda mwari wedu kuti atitungamirire pachinzvimbo chaMosesi.”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Mosesi akadzokera kuIjipiti kuti aponese vanhu vake vaIsraeri vakabata tsvimbo yaakapiwa naMwari.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Saka, vakagadzira mhuru yendarama ndokuinamata samwari wavo aizovatungamirira.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Mosesi akanga achiburuka neMitemo ineGumi akatsamwa kwazvo.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akavatsamwira zvikuru kwazvo. “Ndichavaparadza. ipapo ndichakuita rudzi rukuru.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Asi, Mosesi akanyengetera kuna Mwari kuti avakanganwire zvakakomba. Mwari akanzwa munyengetero waMosesi uye akavakanganwira.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Zvanhasi</a:t>
            </a:r>
            <a:r xmlns:a="http://schemas.openxmlformats.org/drawingml/2006/main">
              <a:rPr lang="sn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Chidzidzo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Chinovengwa naMwari zvakanyanya kunamata vamwe vamwari pachinzvimbo chake.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Usazviitira chifananidzo chipi nechipi;</a:t>
            </a:r>
          </a:p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Hazvinei kuti chii chinoitika, usapfugamira izvozvo uchizvinamata.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rgbClr val="FF0000"/>
                </a:solidFill>
              </a:rPr>
              <a:t>Mwari?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rgbClr val="C00000"/>
                </a:solidFill>
              </a:rPr>
              <a:t>Mwari…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anovenga kunamata zvidhori zvakanyanya panzvimbo pake.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VaIsraeri vakagadzira chidhori chei chokutadza?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Goridhe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Gondo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Mhuru yendarama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Mhuru yeSirivha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Sirivha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Gondo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Mhuru yendarama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bg1">
                    <a:lumMod val="50000"/>
                  </a:schemeClr>
                </a:solidFill>
              </a:rPr>
              <a:t>Akatora zvavakamupa ndokuchigadzira chifananidzo chakaumbwa</a:t>
            </a:r>
          </a:p>
          <a:p>
            <a:r xmlns:a="http://schemas.openxmlformats.org/drawingml/2006/main">
              <a:rPr lang="sn" altLang="ko-KR" sz="3600">
                <a:solidFill>
                  <a:schemeClr val="bg1">
                    <a:lumMod val="50000"/>
                  </a:schemeClr>
                </a:solidFill>
              </a:rPr>
              <a:t>wemhuru, achiigadzira nenhumbi. Ipapo vakati, Ndivo vamwari venyu, imwi vaIsiraeri, vakakubudisai paEgipita.</a:t>
            </a:r>
          </a:p>
          <a:p>
            <a:r xmlns:a="http://schemas.openxmlformats.org/drawingml/2006/main">
              <a:rPr lang="sn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Ekisodho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23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400"/>
              <a:t>Imba yaMwari (Tabernakeri) muRenje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bg1">
                    <a:lumMod val="50000"/>
                  </a:schemeClr>
                </a:solidFill>
              </a:rPr>
              <a:t>Nomusi wokumiswa kwetabhenakeri, iwo tende rechipupuriro, gore rakaifukidza. kubva madekwana kusvikira mangwanani gore pamusoro petabhenakeri rakanga rakaita somoto;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Numeri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akadana Mosesi kuti ave mutungamiriri wevaIsraeri paakanga ava nemakore 80.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Hurongwa hwaMwari hwakasiyana nehwedu, asi hurongwa hwake hwakakwana nguva dzose.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Tinofanira kutenda kuti hurongwa hwaMwari hwakakwana uye tinofanira kuvimba naye.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akaudza Mosesi kuti agadzire Tabernakeri—Imba yaMwari.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akataura nezvese pamusoro peTabernakeri-chimiro chayo nezvinhu zvose zvaifanira kugadzirirwa nokuda kwayo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 Mwari akaita kuti vazive mashandisirwo echinyorwa chega chega pakunamata Mwari muTabernakeri.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Mosesi nevaIsraeri vanhu vakaita Tabhenakeri-Imba yaMwari-maererano nomurayiro waJehovha.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Pazuva rokumiswa kwetabhenakeri, gore rairatidza kubwinya kwaMwari rakaifukidza. Tebhenekeri yaiva chiratidzo chokuti Mwari aiva nevaIsraeri.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akabvumira vaIsraeri kuti vavake tabhenakeri-imba yaMwari, uye akaita kuti vagare netabhenakeri senzvimbo yavo.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Tinofanira kugara naMwari sechinhu chepfungwa nehwaro hwehupenyu.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rgbClr val="FF0000"/>
                </a:solidFill>
              </a:rPr>
              <a:t>Mwari?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rgbClr val="C00000"/>
                </a:solidFill>
              </a:rPr>
              <a:t>Mwari..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anogara nesu, anofamba nesu, anotitungamirira, uye anotaura nesu.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akabvumira vaIsraeri kuti vagadzire chii?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Mhuru yendarama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Mirairo Gumi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Palace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Tabhenakeri-Imba yaMwari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Tabhenakeri-Imba yaMwari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bg1">
                    <a:lumMod val="50000"/>
                  </a:schemeClr>
                </a:solidFill>
              </a:rPr>
              <a:t>Nomusi wokumiswa kwetabhenakeri, iwo tende rechipupuriro, gore rakaifukidza. kubva madekwana kusvikira mangwanani gore pamusoro petabhenakeri rakanga rakaita somoto;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Numeri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Nhamba 24</a:t>
            </a:r>
            <a:r xmlns:a="http://schemas.openxmlformats.org/drawingml/2006/main">
              <a:rPr lang="s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s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word</a:t>
            </a:r>
            <a:r xmlns:a="http://schemas.openxmlformats.org/drawingml/2006/main">
              <a:rPr lang="s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ye</a:t>
            </a:r>
            <a:r xmlns:a="http://schemas.openxmlformats.org/drawingml/2006/main">
              <a:rPr lang="s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400"/>
              <a:t>Yakaputsika Jeriko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n" altLang="ko-KR" sz="3200"/>
              <a:t>Mwari ariko?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3600">
                <a:solidFill>
                  <a:srgbClr val="C00000"/>
                </a:solidFill>
              </a:rPr>
              <a:t>Mwari..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anotitungamirira nezvirongwa zvake zvakakwana. Hapana kukanganisa muhurongwa hwaMwari.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Zvino panguva yechinomwe, vapristi vakati vachiridza hwamanda, Joshua akaraira vanhu, akati, Danidzirai, nekuti Jehovha wakupai guta;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VaIsraeri vaida kupinda munyika yechipikirwa. Asi Jeriko, iro rakanga riri nhare huru, rakavavharira nzira.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akaudza Joshua, uyo akanga ari mutungamiriri wavo, kuti vaizoparadza sei Jeriko.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VaIsraeri vakafora vachitenderera rusvingo rweJeriko kwemazuva manomwe maererano nezvavakanga varayirwa naMwari.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Pavaipoterera rusvingo kwamazuva matanhatu, zuva rimwe nerimwe kwenguva imwe chete, Jeriko harina kuzungunuka.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Pazuva rechinomwe, vakaitenderera kanomwe. Panguva yechinomwe vakadanidzira nenzwi guru, rusvingo rwakakoromoka.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VaIsraeri vaisagona kuparadza Jeriko nesimba ravo vamene. Asi Mwari akaparadza Jeriko nesimba rake pachake nokuda kwavo.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VaIsraeri vakakunda kukunda nokuteerera Mwari.</a:t>
            </a:r>
          </a:p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Ngatiraramei hupenyu hwedu mukuteerera Mwari.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Ngatitendei Mwari nekutiita kuti tikunde!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3200"/>
              <a:t>Mwari?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rgbClr val="C00000"/>
                </a:solidFill>
              </a:rPr>
              <a:t>Mwari..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anopa kukunda kuvanhu vake kubudikidza neSimba rake guru.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NdiMwari Wokukunda!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akarayira Joshua kuti aparadze Jeriko?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Kanda matombo paJeriko kwemazuva manomwe.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Namatira Jeriko kwemazuva manomwe.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Imba nziyo dzokurumbidza kwamazuva manomwe nokuda kweJeriko.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fambai rusvingo rweJeriko kwemazuva manomwe uye pa</a:t>
            </a:r>
          </a:p>
          <a:p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zuva rokupedzisira ipai mhere mhere.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fambai rusvingo rweJeriko kwemazuva manomwe uye pa</a:t>
            </a:r>
          </a:p>
          <a:p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zuva rokupedzisira ipai mhere mhere.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Zvino panguva yechinomwe, vapristi vakati vachiridza hwamanda, Joshua akaraira vanhu, akati, Danidzirai, nekuti Jehovha wakupai guta;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